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9" r:id="rId7"/>
    <p:sldId id="2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7679-63B5-49FD-B952-CF5AF75626AC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ED080-F997-4AC9-B2D7-5E857F1B1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2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842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503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95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319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5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148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11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0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8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1445C065-E77A-4108-AC12-C1C5BCAAB7BA}" type="datetimeFigureOut">
              <a:rPr lang="en-US" smtClean="0"/>
              <a:pPr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2B47C45-BCFC-4747-AF03-59D952FA199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98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0224655" y="2761861"/>
            <a:ext cx="1967400" cy="1185000"/>
          </a:xfrm>
          <a:prstGeom prst="rect">
            <a:avLst/>
          </a:prstGeom>
          <a:solidFill>
            <a:srgbClr val="EE78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0" y="2761861"/>
            <a:ext cx="10149900" cy="1185000"/>
          </a:xfrm>
          <a:prstGeom prst="rect">
            <a:avLst/>
          </a:prstGeom>
          <a:solidFill>
            <a:srgbClr val="BE3A4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8826761" y="788276"/>
            <a:ext cx="3191100" cy="746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0" i="0" u="none" strike="noStrike" cap="none" dirty="0">
                <a:solidFill>
                  <a:srgbClr val="92D05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GRADE </a:t>
            </a:r>
            <a:r>
              <a:rPr lang="en-US" sz="5400" dirty="0">
                <a:solidFill>
                  <a:srgbClr val="92D05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9</a:t>
            </a:r>
            <a:endParaRPr sz="5400" b="0" i="0" u="none" strike="noStrike" cap="none" dirty="0">
              <a:solidFill>
                <a:srgbClr val="92D05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359525" y="272143"/>
            <a:ext cx="5650875" cy="6436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8400" b="0" i="0" u="none" strike="noStrike" cap="none"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हिंदी</a:t>
            </a:r>
            <a:endParaRPr sz="8400" b="0" i="0" u="none" strike="noStrike" cap="none" dirty="0"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marR="0" lvl="0" indent="0" algn="ctr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IN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अध्याय-</a:t>
            </a:r>
            <a:r>
              <a:rPr lang="en-US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 </a:t>
            </a:r>
            <a:r>
              <a:rPr lang="en-IN" sz="3200" b="0" i="0" u="none" strike="noStrike" cap="none">
                <a:solidFill>
                  <a:srgbClr val="C00000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3</a:t>
            </a:r>
            <a:endParaRPr sz="3200" b="0" i="0" u="none" strike="noStrike" cap="none" dirty="0">
              <a:solidFill>
                <a:srgbClr val="C0000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marR="0" lvl="0" indent="0" algn="ctr" rtl="0">
              <a:spcBef>
                <a:spcPts val="1800"/>
              </a:spcBef>
              <a:spcAft>
                <a:spcPts val="0"/>
              </a:spcAft>
              <a:buNone/>
            </a:pPr>
            <a:endParaRPr sz="3200" dirty="0">
              <a:solidFill>
                <a:srgbClr val="002060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hi-IN" sz="4000" b="1"/>
              <a:t>एवेरेस्ट </a:t>
            </a:r>
            <a:r>
              <a:rPr lang="hi-IN" sz="4000" b="1" dirty="0"/>
              <a:t>: मेरी शिखर यात्रा </a:t>
            </a:r>
            <a:endParaRPr lang="en-US" sz="4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US" sz="6600" b="1" dirty="0">
                <a:solidFill>
                  <a:srgbClr val="66FF66"/>
                </a:solidFill>
                <a:latin typeface="Libre Franklin" panose="00000500000000000000"/>
                <a:ea typeface="Libre Franklin" panose="00000500000000000000"/>
                <a:cs typeface="Libre Franklin" panose="00000500000000000000"/>
                <a:sym typeface="Libre Franklin" panose="00000500000000000000"/>
              </a:rPr>
              <a:t> </a:t>
            </a: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IN" sz="3200">
                <a:solidFill>
                  <a:srgbClr val="FF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                     </a:t>
            </a:r>
            <a:r>
              <a:rPr lang="en-IN" sz="4400" b="1">
                <a:solidFill>
                  <a:srgbClr val="C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बचेंद्री पाल </a:t>
            </a:r>
            <a:endParaRPr sz="4400" b="1" i="0" u="none" strike="noStrike" cap="none" dirty="0">
              <a:solidFill>
                <a:srgbClr val="C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0313437" y="6106322"/>
            <a:ext cx="1770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rebuchet MS" panose="020B0603020202020204"/>
                <a:ea typeface="Trebuchet MS" panose="020B0603020202020204"/>
                <a:cs typeface="Trebuchet MS" panose="020B0603020202020204"/>
                <a:sym typeface="Trebuchet MS" panose="020B0603020202020204"/>
              </a:rPr>
              <a:t>By Author Name</a:t>
            </a:r>
            <a:endParaRPr sz="1600">
              <a:solidFill>
                <a:schemeClr val="dk1"/>
              </a:solidFill>
              <a:latin typeface="Trebuchet MS" panose="020B0603020202020204"/>
              <a:ea typeface="Trebuchet MS" panose="020B0603020202020204"/>
              <a:cs typeface="Trebuchet MS" panose="020B0603020202020204"/>
              <a:sym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52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0668"/>
          </a:xfrm>
        </p:spPr>
        <p:txBody>
          <a:bodyPr>
            <a:normAutofit fontScale="90000"/>
          </a:bodyPr>
          <a:lstStyle/>
          <a:p>
            <a:br>
              <a:rPr lang="en-US" sz="5400" b="1" dirty="0">
                <a:solidFill>
                  <a:srgbClr val="C00000"/>
                </a:solidFill>
              </a:rPr>
            </a:br>
            <a:r>
              <a:rPr lang="en-US" sz="5400" b="1" dirty="0">
                <a:solidFill>
                  <a:srgbClr val="C00000"/>
                </a:solidFill>
              </a:rPr>
              <a:t>              </a:t>
            </a:r>
            <a:r>
              <a:rPr lang="hi-IN" sz="6000" b="1" dirty="0">
                <a:solidFill>
                  <a:srgbClr val="C00000"/>
                </a:solidFill>
              </a:rPr>
              <a:t>पाठ के मूल बिंदु</a:t>
            </a:r>
            <a:br>
              <a:rPr lang="en-US" sz="6000" b="1" dirty="0">
                <a:solidFill>
                  <a:srgbClr val="C00000"/>
                </a:solidFill>
              </a:rPr>
            </a:br>
            <a:br>
              <a:rPr lang="en-US" sz="6000" b="1" dirty="0">
                <a:solidFill>
                  <a:srgbClr val="C00000"/>
                </a:solidFill>
              </a:rPr>
            </a:br>
            <a:br>
              <a:rPr lang="en-US" dirty="0"/>
            </a:br>
            <a:r>
              <a:rPr lang="hi-IN" dirty="0"/>
              <a:t>आत्मविश्वास </a:t>
            </a:r>
            <a:br>
              <a:rPr lang="en-US"/>
            </a:br>
            <a:r>
              <a:rPr lang="hi-IN"/>
              <a:t>दृढ़निश्चयी </a:t>
            </a:r>
            <a:br>
              <a:rPr lang="en-US" dirty="0"/>
            </a:br>
            <a:r>
              <a:rPr lang="hi-IN" dirty="0"/>
              <a:t>नारीसम्मान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64-Year-Old Bachendri Pal, The First Woman To Reach The Everest ..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4469" y="2530475"/>
            <a:ext cx="6629400" cy="3467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276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5400" dirty="0">
                <a:solidFill>
                  <a:srgbClr val="C00000"/>
                </a:solidFill>
              </a:rPr>
              <a:t>लेखिका परिचय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sz="2400" dirty="0"/>
              <a:t>इस कहानी की लेखिका बचेंद्री पाल है </a:t>
            </a:r>
            <a:r>
              <a:rPr lang="en-US" sz="2400" dirty="0"/>
              <a:t>| </a:t>
            </a:r>
            <a:r>
              <a:rPr lang="hi-IN" sz="2400" dirty="0"/>
              <a:t>प्रस्तुत लेख में बचेंद्री पाल ने अपने अभियान का रोमांचकारी वर्णन किया है </a:t>
            </a:r>
            <a:r>
              <a:rPr lang="hi-IN" sz="2400"/>
              <a:t>कि </a:t>
            </a:r>
            <a:r>
              <a:rPr lang="en-IN" sz="2400"/>
              <a:t>7 मार्च</a:t>
            </a:r>
            <a:r>
              <a:rPr lang="hi-IN" sz="2400"/>
              <a:t> </a:t>
            </a:r>
            <a:r>
              <a:rPr lang="hi-IN" sz="2400" dirty="0"/>
              <a:t>को एवेरेस्ट </a:t>
            </a:r>
            <a:r>
              <a:rPr lang="hi-IN" sz="2400"/>
              <a:t>अभियान दल </a:t>
            </a:r>
            <a:r>
              <a:rPr lang="hi-IN" sz="2400" dirty="0"/>
              <a:t>दिल्ली से काठमांडू के लिए चला</a:t>
            </a:r>
            <a:r>
              <a:rPr lang="en-US" sz="2400" dirty="0"/>
              <a:t> |</a:t>
            </a:r>
          </a:p>
          <a:p>
            <a:endParaRPr lang="en-US" dirty="0"/>
          </a:p>
        </p:txBody>
      </p:sp>
      <p:pic>
        <p:nvPicPr>
          <p:cNvPr id="4" name="Picture 3" descr="The Mountaineer Bachendri Pal â The First Indian Woman To Climb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158" y="4157662"/>
            <a:ext cx="7659445" cy="2392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086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pic>
        <p:nvPicPr>
          <p:cNvPr id="4" name="Content Placeholder 3" descr="C:\Users\admin\Downloads\everest-meri-shikhar-yatra-2-638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048" y="568344"/>
            <a:ext cx="9623223" cy="431896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59724" y="3468414"/>
            <a:ext cx="91650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i-IN" dirty="0"/>
              <a:t>बचेंद्री  पाल एवेरेस्ट शिखर पर पहुँचने वाली पहली भारतीय महिला है </a:t>
            </a:r>
            <a:r>
              <a:rPr lang="en-US" dirty="0"/>
              <a:t>| </a:t>
            </a:r>
            <a:r>
              <a:rPr lang="hi-IN" dirty="0"/>
              <a:t>इस पाठ में उन्होंने एवेरेस्ट की चोटी पर पहुँचने का रोमांचकारी वर्णन किया है </a:t>
            </a:r>
            <a:r>
              <a:rPr lang="en-US" dirty="0"/>
              <a:t>|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4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197393"/>
          </a:xfrm>
        </p:spPr>
        <p:txBody>
          <a:bodyPr/>
          <a:lstStyle/>
          <a:p>
            <a:r>
              <a:rPr lang="en-US" dirty="0"/>
              <a:t> </a:t>
            </a:r>
            <a:r>
              <a:rPr lang="hi-IN" sz="5400" b="1" dirty="0">
                <a:solidFill>
                  <a:srgbClr val="C00000"/>
                </a:solidFill>
              </a:rPr>
              <a:t>पाठ का सार 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1392" y="2417379"/>
            <a:ext cx="6894787" cy="4440621"/>
          </a:xfrm>
        </p:spPr>
        <p:txBody>
          <a:bodyPr>
            <a:noAutofit/>
          </a:bodyPr>
          <a:lstStyle/>
          <a:p>
            <a:r>
              <a:rPr lang="hi-IN" b="1" dirty="0">
                <a:solidFill>
                  <a:srgbClr val="FF0000"/>
                </a:solidFill>
              </a:rPr>
              <a:t>एवरेस्ट अभियान की चुनौतियां </a:t>
            </a:r>
            <a:r>
              <a:rPr lang="hi-IN" sz="1800" dirty="0"/>
              <a:t>-</a:t>
            </a:r>
            <a:r>
              <a:rPr lang="en-US" sz="1800" dirty="0"/>
              <a:t>7</a:t>
            </a:r>
            <a:r>
              <a:rPr lang="hi-IN" sz="1800" dirty="0"/>
              <a:t> मार्च को एवेरेस्ट अभियान दल दिल्ली से काठमांडू के लिए चला</a:t>
            </a:r>
            <a:r>
              <a:rPr lang="en-US" sz="1800" dirty="0"/>
              <a:t>,  </a:t>
            </a:r>
            <a:r>
              <a:rPr lang="hi-IN" sz="1800" dirty="0"/>
              <a:t>उनसे पहले हिमपात के रास्ते को साफ़ करके बेस कैंप बनाने के लिए एक अग्रिम दल रवाना हो गया था </a:t>
            </a:r>
            <a:r>
              <a:rPr lang="en-US" sz="1800" dirty="0"/>
              <a:t>| </a:t>
            </a:r>
            <a:r>
              <a:rPr lang="hi-IN" sz="1800" dirty="0"/>
              <a:t>लेखिका ने  नमचे बाज़ार पहुँचकर एवरेस्ट को निहारा </a:t>
            </a:r>
            <a:r>
              <a:rPr lang="en-US" sz="1800" dirty="0"/>
              <a:t>| </a:t>
            </a:r>
            <a:r>
              <a:rPr lang="hi-IN" sz="1800" dirty="0"/>
              <a:t>इस इस स्थान को </a:t>
            </a:r>
            <a:r>
              <a:rPr lang="en-US" sz="1800" dirty="0"/>
              <a:t>' </a:t>
            </a:r>
            <a:r>
              <a:rPr lang="hi-IN" sz="1800" dirty="0"/>
              <a:t>सागरमाथा </a:t>
            </a:r>
            <a:r>
              <a:rPr lang="en-US" sz="1800" dirty="0"/>
              <a:t>' </a:t>
            </a:r>
            <a:r>
              <a:rPr lang="hi-IN" sz="1800" dirty="0"/>
              <a:t>के नाम से जाना जाता है </a:t>
            </a:r>
            <a:r>
              <a:rPr lang="en-US" sz="1800" dirty="0"/>
              <a:t>| </a:t>
            </a:r>
            <a:r>
              <a:rPr lang="hi-IN" sz="1800" dirty="0"/>
              <a:t>अधिकतर शेरपा यहीं रहते हैं </a:t>
            </a:r>
            <a:r>
              <a:rPr lang="en-US" sz="1800" dirty="0"/>
              <a:t>| </a:t>
            </a:r>
            <a:r>
              <a:rPr lang="hi-IN" sz="1800" dirty="0"/>
              <a:t>लेखिका ने एवरेस्ट एक बड़ा भारी बर्फ का फूल देखा </a:t>
            </a:r>
            <a:r>
              <a:rPr lang="en-US" sz="1800" dirty="0"/>
              <a:t>| </a:t>
            </a:r>
            <a:r>
              <a:rPr lang="hi-IN" sz="1800" dirty="0"/>
              <a:t>पता चला कि जब पर्वत शिखर पर </a:t>
            </a:r>
            <a:r>
              <a:rPr lang="en-US" sz="1800" dirty="0"/>
              <a:t>150</a:t>
            </a:r>
            <a:r>
              <a:rPr lang="hi-IN" sz="1800" dirty="0"/>
              <a:t> किलोमीटर अधिक कि गति से हवाएँ चलती है तो सूखी बर्फ के उड़ने से यह बर्फ के फूल के सामान दिखाई देने लगता है बर्फ का यह ध्वज </a:t>
            </a:r>
            <a:r>
              <a:rPr lang="en-US" sz="1800" dirty="0"/>
              <a:t>10</a:t>
            </a:r>
            <a:r>
              <a:rPr lang="hi-IN" sz="1800" dirty="0"/>
              <a:t> किलोमीटर से भी लंबा हो सकता है </a:t>
            </a:r>
            <a:r>
              <a:rPr lang="en-US" sz="1800" dirty="0"/>
              <a:t>| </a:t>
            </a:r>
            <a:r>
              <a:rPr lang="hi-IN" sz="1800" dirty="0"/>
              <a:t>शिखर पर चढ़ने वालो को इन चुनौतियों का सामना करना पड़ता </a:t>
            </a:r>
            <a:r>
              <a:rPr lang="en-US" sz="1800" dirty="0"/>
              <a:t>| </a:t>
            </a:r>
            <a:r>
              <a:rPr lang="hi-IN" sz="1800" dirty="0"/>
              <a:t>लेखिका को डर लगा परंतु वह चुनौती का सामना करना चाहती थी </a:t>
            </a:r>
            <a:r>
              <a:rPr lang="en-US" sz="1800" dirty="0"/>
              <a:t>|</a:t>
            </a:r>
          </a:p>
          <a:p>
            <a:endParaRPr lang="en-US" sz="1800" dirty="0"/>
          </a:p>
        </p:txBody>
      </p:sp>
      <p:pic>
        <p:nvPicPr>
          <p:cNvPr id="4" name="Picture 3" descr="India, Nepal to remeasure Mt Everest | Deccan Heral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90" y="1986456"/>
            <a:ext cx="4677102" cy="4487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19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C924D-A225-B34B-BC34-E87D36FF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>
                <a:solidFill>
                  <a:srgbClr val="92D050"/>
                </a:solidFill>
              </a:rPr>
              <a:t>नीचे दिए गए प्रश्नों के उत्तर लिखिए।</a:t>
            </a:r>
            <a:endParaRPr lang="en-US">
              <a:solidFill>
                <a:srgbClr val="92D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E1D0B-89AB-EA4A-BCFB-AF0AE24A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032" y="2438400"/>
            <a:ext cx="10154240" cy="3651504"/>
          </a:xfrm>
        </p:spPr>
        <p:txBody>
          <a:bodyPr/>
          <a:lstStyle/>
          <a:p>
            <a:r>
              <a:rPr lang="en-IN">
                <a:solidFill>
                  <a:srgbClr val="00B0F0"/>
                </a:solidFill>
              </a:rPr>
              <a:t>क.अभियान दल कब काठमांडू के लिए चला ?</a:t>
            </a:r>
          </a:p>
          <a:p>
            <a:r>
              <a:rPr lang="en-IN">
                <a:solidFill>
                  <a:srgbClr val="00B0F0"/>
                </a:solidFill>
              </a:rPr>
              <a:t>ख.लेखिका का जन्म कब  और कहां हुआ  ?</a:t>
            </a:r>
          </a:p>
          <a:p>
            <a:r>
              <a:rPr lang="en-IN">
                <a:solidFill>
                  <a:srgbClr val="00B0F0"/>
                </a:solidFill>
              </a:rPr>
              <a:t>ग. बर्फ का फूल किसे कहा गया है। ?</a:t>
            </a:r>
          </a:p>
          <a:p>
            <a:r>
              <a:rPr lang="en-IN">
                <a:solidFill>
                  <a:srgbClr val="00B0F0"/>
                </a:solidFill>
              </a:rPr>
              <a:t>घ. कहां  पहुंचकर लेखिका  ने एवरेस्ट को निखारा  ?</a:t>
            </a:r>
          </a:p>
          <a:p>
            <a:r>
              <a:rPr lang="en-IN">
                <a:solidFill>
                  <a:srgbClr val="00B0F0"/>
                </a:solidFill>
              </a:rPr>
              <a:t>ड. आत्मविश्वास  पर अनुच्छेद लिखिए ।( 30 </a:t>
            </a:r>
            <a:r>
              <a:rPr lang="en-IN"/>
              <a:t>-</a:t>
            </a:r>
            <a:r>
              <a:rPr lang="en-IN">
                <a:solidFill>
                  <a:srgbClr val="00B0F0"/>
                </a:solidFill>
              </a:rPr>
              <a:t>40 शब्द )</a:t>
            </a:r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5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297CD-7986-9D49-96C0-79C9D6245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5400"/>
              <a:t>         </a:t>
            </a:r>
          </a:p>
          <a:p>
            <a:pPr marL="0" indent="0">
              <a:buNone/>
            </a:pPr>
            <a:r>
              <a:rPr lang="en-IN" sz="5400"/>
              <a:t>                   </a:t>
            </a:r>
            <a:r>
              <a:rPr lang="en-IN" sz="5400">
                <a:solidFill>
                  <a:srgbClr val="92D050"/>
                </a:solidFill>
              </a:rPr>
              <a:t>धन्यवाद!</a:t>
            </a:r>
            <a:endParaRPr lang="en-US" sz="5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666504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51</TotalTime>
  <Words>290</Words>
  <Application>Microsoft Office PowerPoint</Application>
  <PresentationFormat>Widescreen</PresentationFormat>
  <Paragraphs>27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Feathered</vt:lpstr>
      <vt:lpstr>PowerPoint Presentation</vt:lpstr>
      <vt:lpstr>               पाठ के मूल बिंदु   आत्मविश्वास  दृढ़निश्चयी  नारीसम्मान </vt:lpstr>
      <vt:lpstr>लेखिका परिचय</vt:lpstr>
      <vt:lpstr>PowerPoint Presentation</vt:lpstr>
      <vt:lpstr> पाठ का सार </vt:lpstr>
      <vt:lpstr>नीचे दिए गए प्रश्नों के उत्तर लिखिए।</vt:lpstr>
      <vt:lpstr>PowerPoint Presentation</vt:lpstr>
    </vt:vector>
  </TitlesOfParts>
  <Company>L&amp;T CONSTRUCTION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RAMJI TIWARI</dc:creator>
  <cp:lastModifiedBy>HINDI SNSACD</cp:lastModifiedBy>
  <cp:revision>29</cp:revision>
  <dcterms:created xsi:type="dcterms:W3CDTF">2020-04-22T08:42:36Z</dcterms:created>
  <dcterms:modified xsi:type="dcterms:W3CDTF">2021-05-27T12:14:45Z</dcterms:modified>
</cp:coreProperties>
</file>